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1"/>
    <p:restoredTop sz="96574"/>
  </p:normalViewPr>
  <p:slideViewPr>
    <p:cSldViewPr snapToGrid="0" snapToObjects="1">
      <p:cViewPr>
        <p:scale>
          <a:sx n="400" d="100"/>
          <a:sy n="400" d="100"/>
        </p:scale>
        <p:origin x="-2136" y="-8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BA8-3ABF-D448-A93B-2A8EB570E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93A4B-CD74-8F48-9F1E-22FBD33BA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572D3-178A-1C4D-8526-204BBA7B8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3DE2B-03C0-824B-8CD2-BC6143D1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C8EEC-2C9C-DA41-B2E6-ABE40284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4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370D-A899-694E-AAE5-1FD737BE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EFBA9-FAF3-EB49-9883-ABD5CC94B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8FB86-0423-5945-9F7C-D90538158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5966D-20A1-5243-9952-439511B7E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706EA-8B3F-124A-9A77-EA669CF3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9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499AB-4E19-1D40-B173-D29E96E000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4A7A5-A21A-B74B-89FB-982EC361B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BA43B-6112-9245-92B7-4CAB56C3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9260A-FF6D-AE48-BD72-7D28DDEC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816D4-CDA1-CA4B-914E-EEE19262C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B0B8-87FA-F544-B893-9E3ADBD1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2C47F-C087-DD43-A356-FC7432C37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4B933-F1C1-9140-BFC5-1CFAD4FBC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0D3F3-591A-0740-935C-C5122DC6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F6CCB-DB86-6340-8037-000350E5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B094-655E-9F47-843A-2DC26037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1C49B-11B8-A048-AAF0-ADF31DE70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30F0-D90A-B944-B761-3B07AD4D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D3258-186A-DA44-AEEE-AD68299A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B9A57-4029-E443-8166-BF14C778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8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4A9B-A23A-D64F-BD75-EBAD45EE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FDC9D-4D98-0242-B432-1B8030E70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D5C61-80FE-BF4F-BF96-AFBC581D6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06798-7445-8F4D-B44A-7D30F7BE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50B9A-A196-A24E-8CA2-AEAEF232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B3B12-8917-C347-A392-CDCF30C8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6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80D9-5CF6-6948-AFFE-D93FD91D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6677-4C1B-A040-8300-244CFC2B6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8ED38-9356-E849-9710-E8C3F9B82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5F076-0CE2-A849-B269-97CF83AB9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6B018-532B-8E47-BF3B-21DE849D1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0D6C2-2374-7342-BA97-3BD39CF51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298CFD-C87B-3541-969E-CF8EB591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379DF-2017-A641-A867-5003DF2A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2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5D35-51C1-1E4B-A653-46F1553F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9F75D-1F98-B146-B728-49FFF9549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53E20-D58C-3C46-8A27-66EFC4B6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F0C70-A55E-B843-95CE-E6E656A5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D22AE-3AF3-B440-B854-C573D85A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967B5-3D55-584B-84E2-61885348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C3C03-149D-D745-A17B-AC4BAE62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7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AA167-8592-0341-9FF8-25B488803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E77B8-EC9B-F349-B07A-4E7AD7D62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FCDD4-3721-8444-8785-CDAB4F441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064DF-86EE-4B42-9F15-316F57140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34C4-4445-EA42-8541-90786D9C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F3D540-EA76-F442-9FBB-A6F393FC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6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210A-31E9-9145-9F1C-28A5FF6B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EAB0C-F4F7-FE43-B16E-017229C307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DF21F-7B7E-214A-AB82-A332D34DB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BAC90-1326-DB47-85CC-196504E1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9847CC-F61F-DF4F-8A12-DAE2C42E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F2C13-CC5C-4D4C-9B32-B846D687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5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B5578-A440-7749-8BE5-772D4C37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DF8C5-DFD6-3A44-926B-8B162822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BF5C2-C16A-1347-9C61-19E6907B8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CDB28-21C7-CA48-88B6-094206B918C9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202C7-CE54-FC42-8DEB-92C09D72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D1840-687A-6B41-8652-119021B2B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8D4C9-94FE-E748-AC38-96CF206C5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9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94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C7A247-3024-F741-84D2-57642723DCC8}"/>
              </a:ext>
            </a:extLst>
          </p:cNvPr>
          <p:cNvSpPr txBox="1"/>
          <p:nvPr/>
        </p:nvSpPr>
        <p:spPr>
          <a:xfrm>
            <a:off x="0" y="0"/>
            <a:ext cx="342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June-19</a:t>
            </a:r>
            <a:r>
              <a:rPr lang="zh-CN" altLang="en-US" dirty="0"/>
              <a:t> </a:t>
            </a:r>
            <a:r>
              <a:rPr lang="en-US" altLang="zh-CN" dirty="0" err="1"/>
              <a:t>Exp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7492E-59E0-274F-9DBD-196CA25912E0}"/>
              </a:ext>
            </a:extLst>
          </p:cNvPr>
          <p:cNvSpPr txBox="1"/>
          <p:nvPr/>
        </p:nvSpPr>
        <p:spPr>
          <a:xfrm>
            <a:off x="6244024" y="4106920"/>
            <a:ext cx="11142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/>
              <a:t>AEOLUS</a:t>
            </a:r>
            <a:endParaRPr lang="en-US" altLang="zh-CN" sz="1400" dirty="0"/>
          </a:p>
          <a:p>
            <a:r>
              <a:rPr lang="en-US" altLang="zh-CN" sz="1400" dirty="0"/>
              <a:t>Lat&gt;11</a:t>
            </a:r>
          </a:p>
          <a:p>
            <a:r>
              <a:rPr lang="en-US" altLang="zh-CN" sz="1400" dirty="0"/>
              <a:t>Lat&lt;22</a:t>
            </a:r>
          </a:p>
          <a:p>
            <a:endParaRPr lang="en-US" altLang="zh-CN" sz="1400" dirty="0"/>
          </a:p>
          <a:p>
            <a:r>
              <a:rPr lang="en-US" altLang="zh-CN" sz="1400" dirty="0"/>
              <a:t>CALIOP</a:t>
            </a:r>
          </a:p>
          <a:p>
            <a:r>
              <a:rPr lang="en-US" altLang="zh-CN" sz="1400" dirty="0"/>
              <a:t>Lat&gt;11</a:t>
            </a:r>
          </a:p>
          <a:p>
            <a:r>
              <a:rPr lang="en-US" altLang="zh-CN" sz="1400" dirty="0"/>
              <a:t>Lat&lt;20</a:t>
            </a:r>
            <a:endParaRPr lang="en-GB" altLang="zh-CN" sz="1400" dirty="0"/>
          </a:p>
          <a:p>
            <a:endParaRPr lang="en-GB" altLang="zh-CN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2D1AC7-5D10-C34B-9D40-7969E9267F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2601" y="305849"/>
            <a:ext cx="432000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357D6B-9E18-6A4B-8C2D-44991C5D58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22601" y="2096309"/>
            <a:ext cx="4320000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91DB0-FFB4-BB43-910B-3272A1051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989" y="49731"/>
            <a:ext cx="3590329" cy="31265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79C0C8-41CE-C346-BA23-FC8794DA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1358" y="4399084"/>
            <a:ext cx="4326194" cy="2052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7877C9-93F8-964D-85B5-0CAFD2B0F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893" y="3361653"/>
            <a:ext cx="2477606" cy="3210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2EA39-277B-5549-BB52-8AF432B2B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6311" y="184666"/>
            <a:ext cx="4270168" cy="61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1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17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Song</dc:creator>
  <cp:lastModifiedBy>Rui Song</cp:lastModifiedBy>
  <cp:revision>3</cp:revision>
  <dcterms:created xsi:type="dcterms:W3CDTF">2023-04-21T13:25:12Z</dcterms:created>
  <dcterms:modified xsi:type="dcterms:W3CDTF">2023-04-21T18:14:54Z</dcterms:modified>
</cp:coreProperties>
</file>